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6083276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6083276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6083276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6083276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60832763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60832763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6083276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6083276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60832763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60832763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a3c89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a3c89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6083276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6083276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60832763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60832763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Project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Movie Lookup Portal</a:t>
            </a:r>
            <a:endParaRPr sz="35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Sreya Basu • 19/08/2022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r="1864" b="9008"/>
          <a:stretch/>
        </p:blipFill>
        <p:spPr>
          <a:xfrm>
            <a:off x="5929175" y="1367375"/>
            <a:ext cx="2932649" cy="31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475" y="1367375"/>
            <a:ext cx="3039825" cy="31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75" y="1367375"/>
            <a:ext cx="2548625" cy="31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410100" y="60810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275" y="1170875"/>
            <a:ext cx="7230675" cy="347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410100" y="60810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650" y="1286375"/>
            <a:ext cx="5869799" cy="33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2410100" y="60810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925" y="1307300"/>
            <a:ext cx="6964126" cy="3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Overview</a:t>
            </a:r>
            <a:endParaRPr sz="420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Functionality</a:t>
            </a:r>
            <a:endParaRPr sz="2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APIs</a:t>
            </a:r>
            <a:endParaRPr sz="2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Technology Used</a:t>
            </a:r>
            <a:endParaRPr sz="2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29200" y="565225"/>
            <a:ext cx="63216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Functionality</a:t>
            </a:r>
            <a:endParaRPr sz="3600"/>
          </a:p>
        </p:txBody>
      </p:sp>
      <p:sp>
        <p:nvSpPr>
          <p:cNvPr id="85" name="Google Shape;85;p15"/>
          <p:cNvSpPr txBox="1"/>
          <p:nvPr/>
        </p:nvSpPr>
        <p:spPr>
          <a:xfrm>
            <a:off x="2537636" y="1840129"/>
            <a:ext cx="5947275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eriod"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Search a movie</a:t>
            </a:r>
          </a:p>
          <a:p>
            <a:pPr marL="45720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eriod"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Return a list of movies</a:t>
            </a:r>
          </a:p>
          <a:p>
            <a:pPr marL="457200" lvl="0" indent="-355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eriod"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Give an overview for a movie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5" y="375050"/>
            <a:ext cx="843035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4325"/>
            <a:ext cx="8839198" cy="44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4325"/>
            <a:ext cx="8839198" cy="443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APIs</a:t>
            </a:r>
            <a:endParaRPr sz="4500"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168013"/>
            <a:ext cx="3837000" cy="28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Technology Used</a:t>
            </a:r>
            <a:endParaRPr sz="45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HTML</a:t>
            </a:r>
            <a:endParaRPr sz="22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CSS</a:t>
            </a:r>
            <a:endParaRPr sz="22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JS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00" y="1211350"/>
            <a:ext cx="7970899" cy="37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On-screen Show (16:9)</PresentationFormat>
  <Paragraphs>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Raleway</vt:lpstr>
      <vt:lpstr>Lato</vt:lpstr>
      <vt:lpstr>Swiss</vt:lpstr>
      <vt:lpstr>Web Development Project  Movie Lookup Portal</vt:lpstr>
      <vt:lpstr>Overview</vt:lpstr>
      <vt:lpstr>Functionality</vt:lpstr>
      <vt:lpstr>PowerPoint Presentation</vt:lpstr>
      <vt:lpstr>PowerPoint Presentation</vt:lpstr>
      <vt:lpstr>PowerPoint Presentation</vt:lpstr>
      <vt:lpstr>APIs</vt:lpstr>
      <vt:lpstr>Technology Used</vt:lpstr>
      <vt:lpstr>HTML</vt:lpstr>
      <vt:lpstr>CSS</vt:lpstr>
      <vt:lpstr>JavaScript</vt:lpstr>
      <vt:lpstr>JavaScript</vt:lpstr>
      <vt:lpstr>JavaScript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  Movie Lookup Portal</dc:title>
  <cp:lastModifiedBy>sreya.1897@gmail.com</cp:lastModifiedBy>
  <cp:revision>1</cp:revision>
  <dcterms:modified xsi:type="dcterms:W3CDTF">2022-08-20T02:33:25Z</dcterms:modified>
</cp:coreProperties>
</file>